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9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A6CADA-2A9F-4079-BE28-D7B59E7EBA35}" type="datetimeFigureOut">
              <a:rPr lang="pl-PL" smtClean="0"/>
              <a:pPr/>
              <a:t>19.04.2020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0FB542-CF16-40E8-A46B-156528E938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ueHcV62lss&amp;feature=related" TargetMode="External"/><Relationship Id="rId2" Type="http://schemas.openxmlformats.org/officeDocument/2006/relationships/hyperlink" Target="http://www.youtube.com/watch?v=yXMkPJ0drW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xq3wUrKYO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Temat na dziś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Porażenie prądem.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>
                <a:hlinkClick r:id="rId2"/>
              </a:rPr>
              <a:t>http://www.youtube.com/watch?v=yXMkPJ0drWY</a:t>
            </a: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>
                <a:hlinkClick r:id="rId3"/>
              </a:rPr>
              <a:t>http://www.youtube.com/watch?v=dueHcV62lss&amp;feature=related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Porażenie piorunem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ia i Michał\Pictures\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dirty="0" smtClean="0"/>
          </a:p>
          <a:p>
            <a:pPr>
              <a:lnSpc>
                <a:spcPct val="160000"/>
              </a:lnSpc>
            </a:pPr>
            <a:r>
              <a:rPr lang="pl-PL" dirty="0" smtClean="0"/>
              <a:t>Piorun może wywołać pożar. </a:t>
            </a:r>
          </a:p>
          <a:p>
            <a:pPr>
              <a:lnSpc>
                <a:spcPct val="160000"/>
              </a:lnSpc>
            </a:pPr>
            <a:r>
              <a:rPr lang="pl-PL" dirty="0" smtClean="0"/>
              <a:t>Uderzenia rozrywają pnie drzew i mury, potrafią oderwać płyty kamienne wykładzin dachowych, murów ważące do 100 kg i odrzucić je na kilka metrów. </a:t>
            </a:r>
          </a:p>
          <a:p>
            <a:pPr>
              <a:lnSpc>
                <a:spcPct val="160000"/>
              </a:lnSpc>
            </a:pPr>
            <a:r>
              <a:rPr lang="pl-PL" dirty="0" smtClean="0"/>
              <a:t>Przepalają cienkie druty.</a:t>
            </a:r>
          </a:p>
          <a:p>
            <a:pPr>
              <a:lnSpc>
                <a:spcPct val="160000"/>
              </a:lnSpc>
            </a:pPr>
            <a:r>
              <a:rPr lang="pl-PL" dirty="0" smtClean="0"/>
              <a:t>Wywołują uszkodzenia instalacji elektrycznych, telefonicznych i innych opartych o metalowe przewody, niszczą urządzenia elektryczne. 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Skutki uderzenia pioruna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Poparzenia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Uszkodzenia narządów wewnętrznych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Brak oddechu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Zatrzymanie akcji serca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Śmierć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Skutki porażenia piorunem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endParaRPr lang="pl-PL" dirty="0" smtClean="0"/>
          </a:p>
          <a:p>
            <a:pPr>
              <a:lnSpc>
                <a:spcPct val="170000"/>
              </a:lnSpc>
            </a:pPr>
            <a:r>
              <a:rPr lang="pl-PL" dirty="0" smtClean="0"/>
              <a:t>należy pozostać w domu, nie wychodzić chyba że jest to naprawdę konieczne,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trzymać się z daleka od otwartych okien, drzwi, kominków, pieców, umywalek, wentylatorów i innych urządzeń elektrycznych podłączonych do prądu,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nie używać telefonu,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nie używać przedmiotów takich jak wędki, kije golfowe,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nie przenosić łatwopalnych materiałów w otwartych pojemnikach,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nie przebywać w wodzie jak i w małych łódkach,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zostać w samochodzie gdy jest się w trakcie podróży (samochody są jednymi z bezpieczniejszych miejsc do ukrycia się),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Zachowanie w czasie burzy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pl-PL" dirty="0" smtClean="0"/>
              <a:t>schroń się w samochodzie. W przypadku uderzenia pioruna prąd spłynie po karoserii, nie penetrując wnętrza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poszukać schronienia w budynku, jaskini, kanionie,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jeśli nie ma w pobliżu schronienia należy unikać wysokich obiektów w okolicy,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kiedy czujesz ładunki elektryczne w powietrzu, gdy włosy stają ci dęba, przykucnij szybko na ziemię, ponieważ błyskawica może cię trafić.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w żadnym wypadku nie kładź się na ziemi 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poszukaj obniżeń terenu (wąwóz, dolina). Trzymaj się z dala od obiektów metalowych, jak np. siatki, słupy natomiast osoby przebywające w większej grupie powinny się rozproszyć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Zachowanie w czasie burzy - </a:t>
            </a:r>
            <a:r>
              <a:rPr lang="pl-PL" dirty="0" err="1" smtClean="0"/>
              <a:t>cd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sz="4000" b="1" dirty="0" smtClean="0">
                <a:solidFill>
                  <a:srgbClr val="FF0000"/>
                </a:solidFill>
              </a:rPr>
              <a:t>Prąd elektryczny</a:t>
            </a:r>
            <a:r>
              <a:rPr lang="pl-PL" sz="40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l-PL" sz="4000" dirty="0" smtClean="0"/>
              <a:t>– </a:t>
            </a:r>
          </a:p>
          <a:p>
            <a:pPr algn="ctr">
              <a:buNone/>
            </a:pPr>
            <a:r>
              <a:rPr lang="pl-PL" sz="4000" dirty="0" smtClean="0"/>
              <a:t>uporządkowany ruch ładunków elektrycznych.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Prąd</a:t>
            </a:r>
            <a:endParaRPr lang="pl-PL" dirty="0"/>
          </a:p>
        </p:txBody>
      </p:sp>
      <p:pic>
        <p:nvPicPr>
          <p:cNvPr id="4098" name="Picture 2" descr="C:\Users\Ania i Michał\Pictures\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88640"/>
            <a:ext cx="3866677" cy="38588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	</a:t>
            </a:r>
          </a:p>
          <a:p>
            <a:pPr algn="ctr">
              <a:lnSpc>
                <a:spcPct val="150000"/>
              </a:lnSpc>
              <a:buNone/>
            </a:pPr>
            <a:r>
              <a:rPr lang="pl-PL" b="1" dirty="0" smtClean="0">
                <a:solidFill>
                  <a:srgbClr val="00B0F0"/>
                </a:solidFill>
              </a:rPr>
              <a:t>Przewodniki </a:t>
            </a:r>
            <a:r>
              <a:rPr lang="pl-PL" b="1" dirty="0" smtClean="0"/>
              <a:t>są to substancje/materiały dobrze przewodzące ładunek elektryczny, np. </a:t>
            </a:r>
            <a:r>
              <a:rPr lang="pl-PL" b="1" dirty="0" smtClean="0">
                <a:solidFill>
                  <a:srgbClr val="00B0F0"/>
                </a:solidFill>
              </a:rPr>
              <a:t>organizmy żywe,  grafit, żelazo, stal, aluminium, złoto, miedź, srebro.</a:t>
            </a:r>
            <a:br>
              <a:rPr lang="pl-PL" b="1" dirty="0" smtClean="0">
                <a:solidFill>
                  <a:srgbClr val="00B0F0"/>
                </a:solidFill>
              </a:rPr>
            </a:br>
            <a:endParaRPr lang="pl-PL" b="1" dirty="0" smtClean="0">
              <a:solidFill>
                <a:srgbClr val="00B0F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Przewodniki prądu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>
                <a:solidFill>
                  <a:srgbClr val="00B050"/>
                </a:solidFill>
              </a:rPr>
              <a:t>Izolatory</a:t>
            </a:r>
            <a:r>
              <a:rPr lang="pl-PL" b="1" dirty="0" smtClean="0">
                <a:solidFill>
                  <a:srgbClr val="00B0F0"/>
                </a:solidFill>
              </a:rPr>
              <a:t> </a:t>
            </a:r>
            <a:r>
              <a:rPr lang="pl-PL" dirty="0" smtClean="0"/>
              <a:t>– to materiały, które nie przewodzą prąd elektryczny.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dirty="0" smtClean="0"/>
              <a:t>Dobrymi izolatorami prądu elektrycznego              są</a:t>
            </a:r>
            <a:r>
              <a:rPr lang="pl-PL" b="1" dirty="0" smtClean="0"/>
              <a:t>: </a:t>
            </a:r>
            <a:r>
              <a:rPr lang="pl-PL" b="1" dirty="0" smtClean="0">
                <a:solidFill>
                  <a:srgbClr val="00B050"/>
                </a:solidFill>
              </a:rPr>
              <a:t>tworzywa sztuczne, szkło, drewno. 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Izolatory prądu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Ból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Poparzenia skóry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Zaburzenia w oddychaniu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Zatrzymanie akcji serca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Utrata przytomności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Objawy porażenia prądem</a:t>
            </a:r>
            <a:endParaRPr lang="pl-PL" dirty="0"/>
          </a:p>
        </p:txBody>
      </p:sp>
      <p:pic>
        <p:nvPicPr>
          <p:cNvPr id="5122" name="Picture 2" descr="C:\Users\Ania i Michał\Pictures\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340768"/>
            <a:ext cx="3795602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70000"/>
              </a:lnSpc>
            </a:pPr>
            <a:r>
              <a:rPr lang="pl-PL" b="1" dirty="0" smtClean="0">
                <a:solidFill>
                  <a:srgbClr val="FF0000"/>
                </a:solidFill>
              </a:rPr>
              <a:t>Nie dotykaj osoby porażonej prądem, zanim nie odłączysz  jej od źródła prądu !!!</a:t>
            </a:r>
            <a:endParaRPr lang="pl-PL" dirty="0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r>
              <a:rPr lang="pl-PL" dirty="0" smtClean="0"/>
              <a:t>Odłącz bezpieczniki (korki), wyjmij z gniazdka wtyczkę urządzenia elektrycznego, które spowodowało porażenie. Użyj do tego przedmiotu który nie przewodzi prądu (np. drewnianego kija od szczotki), odsuń kabel elektryczny od poszkodowanego.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Sprawdź stan poszkodowanego  (przytomność i oddech)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Wezwij Pogotowie Ratunkowe 999 lub 112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Jeśli ratowany nie oddycha przystąp do reanimacji.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Jeśli ratowany jest nieprzytomny, ale oddycha, ułóż go w pozycji bezpiecznej.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Załóż opatrunek na oparzone miejsce.</a:t>
            </a:r>
          </a:p>
          <a:p>
            <a:pPr>
              <a:lnSpc>
                <a:spcPct val="170000"/>
              </a:lnSpc>
            </a:pPr>
            <a:r>
              <a:rPr lang="pl-PL" dirty="0" smtClean="0"/>
              <a:t>Zostań z poszkodowanym do czasu przybycia Pogotowia Ratunkowego i przejęcia opieki na poszkodowanym.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Pierwsza pomoc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Film instruktażowy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971600" y="1916832"/>
            <a:ext cx="640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dirty="0" smtClean="0"/>
              <a:t>Porażenie prądem: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>
                <a:hlinkClick r:id="rId2"/>
              </a:rPr>
              <a:t>http://www.youtube.com/watch?v=nxq3wUrKYOw</a:t>
            </a:r>
            <a:endParaRPr lang="pl-PL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dirty="0" smtClean="0"/>
          </a:p>
          <a:p>
            <a:pPr algn="ctr">
              <a:lnSpc>
                <a:spcPct val="150000"/>
              </a:lnSpc>
              <a:buNone/>
            </a:pPr>
            <a:r>
              <a:rPr lang="pl-PL" b="1" dirty="0" smtClean="0">
                <a:solidFill>
                  <a:srgbClr val="FF0000"/>
                </a:solidFill>
              </a:rPr>
              <a:t>Piorun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–bardzo silne wyładowanie </a:t>
            </a:r>
          </a:p>
          <a:p>
            <a:pPr algn="ctr">
              <a:lnSpc>
                <a:spcPct val="150000"/>
              </a:lnSpc>
              <a:buNone/>
            </a:pPr>
            <a:r>
              <a:rPr lang="pl-PL" dirty="0" smtClean="0"/>
              <a:t>w atmosferze powstające naturalnie, zwykle towarzyszące burzom. Piorunowi często towarzyszy grom dźwiękowy oraz zjawisko świetlne zwane błyskawicą 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Piorun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nia i Michał\Pictures\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00" y="-381000"/>
            <a:ext cx="11430000" cy="76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479</Words>
  <Application>Microsoft Office PowerPoint</Application>
  <PresentationFormat>Pokaz na ekranie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Hol</vt:lpstr>
      <vt:lpstr>Temat na dziś</vt:lpstr>
      <vt:lpstr>Prąd</vt:lpstr>
      <vt:lpstr>Przewodniki prądu</vt:lpstr>
      <vt:lpstr>Izolatory prądu</vt:lpstr>
      <vt:lpstr>Objawy porażenia prądem</vt:lpstr>
      <vt:lpstr>Pierwsza pomoc</vt:lpstr>
      <vt:lpstr>Film instruktażowy</vt:lpstr>
      <vt:lpstr>Piorun</vt:lpstr>
      <vt:lpstr>Slajd 9</vt:lpstr>
      <vt:lpstr>Porażenie piorunem</vt:lpstr>
      <vt:lpstr>Slajd 11</vt:lpstr>
      <vt:lpstr>Skutki uderzenia pioruna</vt:lpstr>
      <vt:lpstr>Skutki porażenia piorunem</vt:lpstr>
      <vt:lpstr>Zachowanie w czasie burzy</vt:lpstr>
      <vt:lpstr>Zachowanie w czasie burzy - cd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nr 25</dc:title>
  <dc:creator>Ania i Michał</dc:creator>
  <cp:lastModifiedBy>admin</cp:lastModifiedBy>
  <cp:revision>9</cp:revision>
  <dcterms:created xsi:type="dcterms:W3CDTF">2012-03-25T09:20:28Z</dcterms:created>
  <dcterms:modified xsi:type="dcterms:W3CDTF">2020-04-19T17:49:15Z</dcterms:modified>
</cp:coreProperties>
</file>